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natalia.v.kolesnikova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pPr algn="ctr"/>
            <a:r>
              <a:rPr lang="ru-RU" sz="3600" dirty="0"/>
              <a:t>Подготовка кадров в сфере социального туризма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789040"/>
            <a:ext cx="7048872" cy="2328664"/>
          </a:xfrm>
        </p:spPr>
        <p:txBody>
          <a:bodyPr>
            <a:noAutofit/>
          </a:bodyPr>
          <a:lstStyle/>
          <a:p>
            <a:pPr algn="r"/>
            <a:r>
              <a:rPr lang="ru-RU" sz="1800" dirty="0">
                <a:solidFill>
                  <a:schemeClr val="tx1"/>
                </a:solidFill>
              </a:rPr>
              <a:t>Колесникова Н.В., </a:t>
            </a:r>
          </a:p>
          <a:p>
            <a:pPr algn="r"/>
            <a:r>
              <a:rPr lang="ru-RU" sz="1800" dirty="0">
                <a:solidFill>
                  <a:schemeClr val="tx1"/>
                </a:solidFill>
              </a:rPr>
              <a:t>к.э.н., доцент</a:t>
            </a:r>
          </a:p>
          <a:p>
            <a:pPr algn="r"/>
            <a:r>
              <a:rPr lang="ru-RU" sz="1800" dirty="0" err="1">
                <a:solidFill>
                  <a:schemeClr val="tx1"/>
                </a:solidFill>
              </a:rPr>
              <a:t>и.о</a:t>
            </a:r>
            <a:r>
              <a:rPr lang="ru-RU" sz="1800" dirty="0">
                <a:solidFill>
                  <a:schemeClr val="tx1"/>
                </a:solidFill>
              </a:rPr>
              <a:t>. зав. кафедрой туризма </a:t>
            </a:r>
            <a:r>
              <a:rPr lang="ru-RU" sz="1800" dirty="0" err="1">
                <a:solidFill>
                  <a:schemeClr val="tx1"/>
                </a:solidFill>
              </a:rPr>
              <a:t>ИФКСиТ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ПетрГУ</a:t>
            </a:r>
            <a:endParaRPr lang="ru-RU" sz="1800" dirty="0">
              <a:solidFill>
                <a:schemeClr val="tx1"/>
              </a:solidFill>
            </a:endParaRPr>
          </a:p>
          <a:p>
            <a:pPr algn="r"/>
            <a:endParaRPr lang="ru-RU" sz="1800" dirty="0">
              <a:solidFill>
                <a:schemeClr val="tx1"/>
              </a:solidFill>
            </a:endParaRPr>
          </a:p>
          <a:p>
            <a:pPr algn="r"/>
            <a:endParaRPr lang="ru-RU" sz="1800" dirty="0">
              <a:solidFill>
                <a:schemeClr val="tx1"/>
              </a:solidFill>
            </a:endParaRPr>
          </a:p>
          <a:p>
            <a:pPr algn="ctr"/>
            <a:r>
              <a:rPr lang="ru-RU" sz="1800" dirty="0">
                <a:solidFill>
                  <a:schemeClr val="tx1"/>
                </a:solidFill>
              </a:rPr>
              <a:t>Петрозаводск</a:t>
            </a:r>
          </a:p>
          <a:p>
            <a:pPr algn="ctr"/>
            <a:r>
              <a:rPr lang="ru-RU" sz="1800" dirty="0">
                <a:solidFill>
                  <a:schemeClr val="tx1"/>
                </a:solidFill>
              </a:rPr>
              <a:t>30 октября 2018 г.</a:t>
            </a:r>
          </a:p>
        </p:txBody>
      </p:sp>
    </p:spTree>
    <p:extLst>
      <p:ext uri="{BB962C8B-B14F-4D97-AF65-F5344CB8AC3E}">
        <p14:creationId xmlns:p14="http://schemas.microsoft.com/office/powerpoint/2010/main" val="3989722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770440" cy="4903440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/>
              <a:t>Новые вызовы</a:t>
            </a:r>
          </a:p>
          <a:p>
            <a:pPr lvl="1"/>
            <a:r>
              <a:rPr lang="ru-RU" dirty="0"/>
              <a:t>Для муниципалитетов</a:t>
            </a:r>
          </a:p>
          <a:p>
            <a:pPr lvl="1"/>
            <a:r>
              <a:rPr lang="ru-RU" dirty="0"/>
              <a:t>Для бизнеса</a:t>
            </a:r>
          </a:p>
          <a:p>
            <a:pPr lvl="1"/>
            <a:r>
              <a:rPr lang="ru-RU" dirty="0"/>
              <a:t>Для образовательных учреждений</a:t>
            </a:r>
          </a:p>
        </p:txBody>
      </p:sp>
    </p:spTree>
    <p:extLst>
      <p:ext uri="{BB962C8B-B14F-4D97-AF65-F5344CB8AC3E}">
        <p14:creationId xmlns:p14="http://schemas.microsoft.com/office/powerpoint/2010/main" val="26258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171400"/>
            <a:ext cx="6781800" cy="1600200"/>
          </a:xfrm>
        </p:spPr>
        <p:txBody>
          <a:bodyPr>
            <a:normAutofit/>
          </a:bodyPr>
          <a:lstStyle/>
          <a:p>
            <a:r>
              <a:rPr lang="ru-RU" sz="2400" dirty="0"/>
              <a:t>Тренды в туризме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8136904" cy="4176464"/>
          </a:xfrm>
        </p:spPr>
        <p:txBody>
          <a:bodyPr>
            <a:normAutofit fontScale="77500" lnSpcReduction="20000"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акцент на ответственный туризм;</a:t>
            </a:r>
          </a:p>
          <a:p>
            <a:r>
              <a:rPr lang="ru-RU" sz="3200" dirty="0">
                <a:solidFill>
                  <a:schemeClr val="tx1"/>
                </a:solidFill>
              </a:rPr>
              <a:t>развитие доступной среды;</a:t>
            </a:r>
          </a:p>
          <a:p>
            <a:r>
              <a:rPr lang="ru-RU" sz="3200" dirty="0">
                <a:solidFill>
                  <a:schemeClr val="tx1"/>
                </a:solidFill>
              </a:rPr>
              <a:t>внедрение новых технологий;</a:t>
            </a:r>
          </a:p>
          <a:p>
            <a:r>
              <a:rPr lang="ru-RU" sz="3200" dirty="0">
                <a:solidFill>
                  <a:schemeClr val="tx1"/>
                </a:solidFill>
              </a:rPr>
              <a:t>активное развитие альтернативного (нишевого) и специализированного туризма;</a:t>
            </a:r>
          </a:p>
          <a:p>
            <a:r>
              <a:rPr lang="ru-RU" sz="3200" dirty="0">
                <a:solidFill>
                  <a:schemeClr val="tx1"/>
                </a:solidFill>
              </a:rPr>
              <a:t>поиск новых впечатлений;</a:t>
            </a:r>
          </a:p>
          <a:p>
            <a:r>
              <a:rPr lang="ru-RU" sz="3200" dirty="0">
                <a:solidFill>
                  <a:schemeClr val="tx1"/>
                </a:solidFill>
              </a:rPr>
              <a:t>готовность платить за «интересные» направления;</a:t>
            </a:r>
          </a:p>
          <a:p>
            <a:r>
              <a:rPr lang="ru-RU" sz="3200" dirty="0">
                <a:solidFill>
                  <a:schemeClr val="tx1"/>
                </a:solidFill>
              </a:rPr>
              <a:t>обязательная возможность выйти на связь с внешним миром;</a:t>
            </a:r>
          </a:p>
          <a:p>
            <a:r>
              <a:rPr lang="ru-RU" sz="3200" dirty="0">
                <a:solidFill>
                  <a:schemeClr val="tx1"/>
                </a:solidFill>
              </a:rPr>
              <a:t>необходимость уделять внимание присутствию в интернете.</a:t>
            </a:r>
          </a:p>
          <a:p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609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6781800" cy="792088"/>
          </a:xfrm>
        </p:spPr>
        <p:txBody>
          <a:bodyPr>
            <a:noAutofit/>
          </a:bodyPr>
          <a:lstStyle/>
          <a:p>
            <a:r>
              <a:rPr lang="ru-RU" sz="3600" dirty="0"/>
              <a:t>Атлас новых профессий</a:t>
            </a:r>
            <a:br>
              <a:rPr lang="ru-RU" sz="3600" dirty="0"/>
            </a:br>
            <a:r>
              <a:rPr lang="ru-RU" sz="3600" dirty="0"/>
              <a:t>(</a:t>
            </a:r>
            <a:r>
              <a:rPr lang="en-US" sz="3600" dirty="0"/>
              <a:t>http://atlas100.ru/</a:t>
            </a:r>
            <a:r>
              <a:rPr lang="ru-RU" sz="3600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16832"/>
            <a:ext cx="7416824" cy="410222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Режиссер индивидуальных туров</a:t>
            </a:r>
          </a:p>
          <a:p>
            <a:r>
              <a:rPr lang="ru-RU" dirty="0">
                <a:solidFill>
                  <a:schemeClr val="tx1"/>
                </a:solidFill>
              </a:rPr>
              <a:t>Бренд-менеджер пространств</a:t>
            </a:r>
          </a:p>
          <a:p>
            <a:r>
              <a:rPr lang="ru-RU" dirty="0">
                <a:solidFill>
                  <a:schemeClr val="tx1"/>
                </a:solidFill>
              </a:rPr>
              <a:t>Разработчик интеллектуальных туристических систем</a:t>
            </a:r>
          </a:p>
          <a:p>
            <a:r>
              <a:rPr lang="ru-RU" dirty="0">
                <a:solidFill>
                  <a:schemeClr val="tx1"/>
                </a:solidFill>
              </a:rPr>
              <a:t>Разработчик тур-навигаторов</a:t>
            </a:r>
          </a:p>
          <a:p>
            <a:r>
              <a:rPr lang="ru-RU" dirty="0">
                <a:solidFill>
                  <a:schemeClr val="tx1"/>
                </a:solidFill>
              </a:rPr>
              <a:t>Дизайнер дополненной реальности территорий</a:t>
            </a:r>
          </a:p>
          <a:p>
            <a:r>
              <a:rPr lang="ru-RU" dirty="0">
                <a:solidFill>
                  <a:schemeClr val="tx1"/>
                </a:solidFill>
              </a:rPr>
              <a:t>Консьерж робототехники</a:t>
            </a:r>
          </a:p>
          <a:p>
            <a:r>
              <a:rPr lang="ru-RU" dirty="0">
                <a:solidFill>
                  <a:schemeClr val="tx1"/>
                </a:solidFill>
              </a:rPr>
              <a:t>Архитектор территорий</a:t>
            </a:r>
          </a:p>
        </p:txBody>
      </p:sp>
    </p:spTree>
    <p:extLst>
      <p:ext uri="{BB962C8B-B14F-4D97-AF65-F5344CB8AC3E}">
        <p14:creationId xmlns:p14="http://schemas.microsoft.com/office/powerpoint/2010/main" val="4254846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5A6DE-4FA0-4F46-A47A-F409080BB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609331"/>
            <a:ext cx="6781800" cy="1091477"/>
          </a:xfrm>
        </p:spPr>
        <p:txBody>
          <a:bodyPr>
            <a:normAutofit/>
          </a:bodyPr>
          <a:lstStyle/>
          <a:p>
            <a:r>
              <a:rPr lang="ru-RU" sz="4000" dirty="0"/>
              <a:t>Навыки и умения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5649E7-3E54-473D-8FBC-DC1034FCB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132856"/>
            <a:ext cx="7543800" cy="38862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Клиентоориентированность</a:t>
            </a:r>
          </a:p>
          <a:p>
            <a:r>
              <a:rPr lang="ru-RU" dirty="0" err="1"/>
              <a:t>Мультиязычность</a:t>
            </a:r>
            <a:r>
              <a:rPr lang="ru-RU" dirty="0"/>
              <a:t> и </a:t>
            </a:r>
            <a:r>
              <a:rPr lang="ru-RU" dirty="0" err="1"/>
              <a:t>мультикультурность</a:t>
            </a:r>
            <a:endParaRPr lang="ru-RU" dirty="0"/>
          </a:p>
          <a:p>
            <a:r>
              <a:rPr lang="ru-RU" dirty="0"/>
              <a:t>Работа с людьми</a:t>
            </a:r>
          </a:p>
          <a:p>
            <a:r>
              <a:rPr lang="ru-RU" dirty="0"/>
              <a:t>Навыки художественного творчества</a:t>
            </a:r>
          </a:p>
          <a:p>
            <a:r>
              <a:rPr lang="ru-RU" dirty="0"/>
              <a:t>Системное мышление</a:t>
            </a:r>
          </a:p>
          <a:p>
            <a:r>
              <a:rPr lang="ru-RU" dirty="0"/>
              <a:t>Управление проектами</a:t>
            </a:r>
          </a:p>
          <a:p>
            <a:r>
              <a:rPr lang="ru-RU" dirty="0"/>
              <a:t>Программирование/Робототехника/Искусственный интеллект</a:t>
            </a:r>
          </a:p>
          <a:p>
            <a:r>
              <a:rPr lang="ru-RU" dirty="0"/>
              <a:t>Межотраслевая коммуникация</a:t>
            </a:r>
          </a:p>
        </p:txBody>
      </p:sp>
    </p:spTree>
    <p:extLst>
      <p:ext uri="{BB962C8B-B14F-4D97-AF65-F5344CB8AC3E}">
        <p14:creationId xmlns:p14="http://schemas.microsoft.com/office/powerpoint/2010/main" val="344187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457EDD1-6D46-40C5-90DF-394B9A1BA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3429000"/>
            <a:ext cx="3636267" cy="2426185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2202A5CF-8800-4A5B-8E52-D1ACDDBF4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-99392"/>
            <a:ext cx="7543800" cy="3886200"/>
          </a:xfrm>
        </p:spPr>
        <p:txBody>
          <a:bodyPr/>
          <a:lstStyle/>
          <a:p>
            <a:r>
              <a:rPr lang="ru-RU" b="1" dirty="0"/>
              <a:t>Эмоциональный интеллект </a:t>
            </a:r>
            <a:r>
              <a:rPr lang="ru-RU" dirty="0"/>
              <a:t>(англ. </a:t>
            </a:r>
            <a:r>
              <a:rPr lang="ru-RU" dirty="0" err="1"/>
              <a:t>emotional</a:t>
            </a:r>
            <a:r>
              <a:rPr lang="ru-RU" dirty="0"/>
              <a:t> </a:t>
            </a:r>
            <a:r>
              <a:rPr lang="ru-RU" dirty="0" err="1"/>
              <a:t>intelligence</a:t>
            </a:r>
            <a:r>
              <a:rPr lang="ru-RU" dirty="0"/>
              <a:t>, EI) — способность человека распознавать эмоции, понимать намерения, мотивацию и желания других людей и свои собственные, а также способность управлять своими эмоциями и эмоциями других людей в целях решения практических задач.</a:t>
            </a:r>
          </a:p>
        </p:txBody>
      </p:sp>
    </p:spTree>
    <p:extLst>
      <p:ext uri="{BB962C8B-B14F-4D97-AF65-F5344CB8AC3E}">
        <p14:creationId xmlns:p14="http://schemas.microsoft.com/office/powerpoint/2010/main" val="1528860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Колесникова Наталья Владимировна</a:t>
            </a:r>
          </a:p>
          <a:p>
            <a:r>
              <a:rPr lang="en-US">
                <a:hlinkClick r:id="rId2"/>
              </a:rPr>
              <a:t>natalia.v.kolesnikova@mail.ru</a:t>
            </a:r>
            <a:endParaRPr lang="en-US" dirty="0"/>
          </a:p>
          <a:p>
            <a:r>
              <a:rPr lang="en-US" dirty="0"/>
              <a:t>+7 921 450 91 51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099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358</TotalTime>
  <Words>206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Impact</vt:lpstr>
      <vt:lpstr>Times New Roman</vt:lpstr>
      <vt:lpstr>NewsPrint</vt:lpstr>
      <vt:lpstr>Подготовка кадров в сфере социального туризма</vt:lpstr>
      <vt:lpstr>Презентация PowerPoint</vt:lpstr>
      <vt:lpstr>Тренды в туризме</vt:lpstr>
      <vt:lpstr>Атлас новых профессий (http://atlas100.ru/)</vt:lpstr>
      <vt:lpstr>Навыки и умения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туризма в Пряжинском районе</dc:title>
  <dc:creator>CompUser1</dc:creator>
  <cp:lastModifiedBy>Наталья Колесникова</cp:lastModifiedBy>
  <cp:revision>23</cp:revision>
  <dcterms:created xsi:type="dcterms:W3CDTF">2018-06-22T08:39:05Z</dcterms:created>
  <dcterms:modified xsi:type="dcterms:W3CDTF">2018-10-30T20:26:33Z</dcterms:modified>
</cp:coreProperties>
</file>