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76" r:id="rId5"/>
    <p:sldId id="258" r:id="rId6"/>
    <p:sldId id="259" r:id="rId7"/>
    <p:sldId id="278" r:id="rId8"/>
    <p:sldId id="279" r:id="rId9"/>
    <p:sldId id="280" r:id="rId10"/>
    <p:sldId id="260" r:id="rId11"/>
    <p:sldId id="286" r:id="rId12"/>
    <p:sldId id="287" r:id="rId13"/>
    <p:sldId id="261" r:id="rId14"/>
    <p:sldId id="262" r:id="rId15"/>
    <p:sldId id="263" r:id="rId16"/>
    <p:sldId id="289" r:id="rId17"/>
    <p:sldId id="291" r:id="rId18"/>
    <p:sldId id="292" r:id="rId19"/>
    <p:sldId id="293" r:id="rId20"/>
    <p:sldId id="294" r:id="rId21"/>
    <p:sldId id="290" r:id="rId22"/>
    <p:sldId id="264" r:id="rId23"/>
    <p:sldId id="282" r:id="rId24"/>
    <p:sldId id="283" r:id="rId25"/>
    <p:sldId id="288" r:id="rId26"/>
    <p:sldId id="284" r:id="rId27"/>
    <p:sldId id="27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 varScale="1">
        <p:scale>
          <a:sx n="110" d="100"/>
          <a:sy n="110" d="100"/>
        </p:scale>
        <p:origin x="-16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7990656" cy="367240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РЕАЛИЗАЦИЯ ВСЕРОССИЙСКОГО ПРОЕКТА «Мини-футбол в вузы»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Республике Карелия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55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b="1" u="sng" dirty="0"/>
              <a:t>1-й этап (экспериментальный) </a:t>
            </a:r>
            <a:endParaRPr lang="ru-RU" b="1" dirty="0"/>
          </a:p>
          <a:p>
            <a:pPr marL="109728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длился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в течении одного учебного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года (2008-2009)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являлся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одним из наиболее насыщенных по проведению массовых организационных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мероприятий,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подготовки методических материалов, учебных программ и пособий.</a:t>
            </a:r>
          </a:p>
          <a:p>
            <a:pPr marL="109728" indent="0" algn="just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	На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этом этапе Федерация футбола Республики Карелия при непосредственном участии Министерства по делам молодежи, физической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культуре и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спорту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при координации Межрегионального объединения футбола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Северо-Запад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организовала работу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внедению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мини-футбола в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ВУЗы и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ССУЗы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которые располагают как необходимой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материально-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технической базой, так и подготовленным тренерско-преподавательским составом.</a:t>
            </a:r>
          </a:p>
          <a:p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u="sng" dirty="0" smtClean="0">
                <a:effectLst/>
                <a:latin typeface="Times New Roman" pitchFamily="18" charset="0"/>
                <a:cs typeface="Times New Roman" pitchFamily="18" charset="0"/>
              </a:rPr>
              <a:t>Этапы реализации проекта «Мини-футбол в вузы» в Республике Карелия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10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32656"/>
            <a:ext cx="8861610" cy="5907740"/>
          </a:xfrm>
        </p:spPr>
      </p:pic>
    </p:spTree>
    <p:extLst>
      <p:ext uri="{BB962C8B-B14F-4D97-AF65-F5344CB8AC3E}">
        <p14:creationId xmlns:p14="http://schemas.microsoft.com/office/powerpoint/2010/main" xmlns="" val="2368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6"/>
            <a:ext cx="8681590" cy="5787727"/>
          </a:xfrm>
        </p:spPr>
      </p:pic>
    </p:spTree>
    <p:extLst>
      <p:ext uri="{BB962C8B-B14F-4D97-AF65-F5344CB8AC3E}">
        <p14:creationId xmlns:p14="http://schemas.microsoft.com/office/powerpoint/2010/main" xmlns="" val="344359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900" b="1" u="sng" dirty="0">
                <a:latin typeface="Times New Roman" pitchFamily="18" charset="0"/>
                <a:cs typeface="Times New Roman" pitchFamily="18" charset="0"/>
              </a:rPr>
              <a:t>2-й этап (массового охвата) </a:t>
            </a:r>
            <a:endParaRPr lang="ru-RU" sz="2900" b="1" dirty="0">
              <a:latin typeface="Times New Roman" pitchFamily="18" charset="0"/>
              <a:cs typeface="Times New Roman" pitchFamily="18" charset="0"/>
            </a:endParaRPr>
          </a:p>
          <a:p>
            <a:pPr marL="109728" indent="0" algn="just">
              <a:buNone/>
            </a:pPr>
            <a:r>
              <a:rPr lang="ru-RU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включал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себя три учебных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года (2009-2012).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Он является основным для широкого продвижения мини-футбола в ВУЗы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ССУЗы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Республики Карелия.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109728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этом этапе межрегиональное объединение футбола Северо-Запад, федерация футбола Республики Карелия и студенческий спортивный союз Республики Карелия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организовали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свои региональные первенства по мини–футболу среди команд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ВУЗов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ССУЗов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109728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Начиная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2009-2010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учебного года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ВУЗы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ССУЗы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Республики Карелия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проводят факультативные или секционные практические занятия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мини–футболу. В целях методического обеспечения учебных и спортивных занятий в издательстве «Советский спорт» выходят учебные пособия для тренерско–преподавательского состава «Мини–футбол в ВУЗе».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78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6064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900" b="1" u="sng" dirty="0">
                <a:latin typeface="Times New Roman" pitchFamily="18" charset="0"/>
                <a:cs typeface="Times New Roman" pitchFamily="18" charset="0"/>
              </a:rPr>
              <a:t>3-й этап (стабилизационный) </a:t>
            </a:r>
            <a:endParaRPr lang="ru-RU" sz="2900" b="1" dirty="0">
              <a:latin typeface="Times New Roman" pitchFamily="18" charset="0"/>
              <a:cs typeface="Times New Roman" pitchFamily="18" charset="0"/>
            </a:endParaRPr>
          </a:p>
          <a:p>
            <a:pPr marL="109728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данном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этапе (с 2013 г. и по настоящее время)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в основном проводятся те же мероприятия, что и на предыдущем этапе. При этом основной задачей является увеличение численности студентов, систематически занимающихся мини-футболом непосредственно в ВУЗах, а также повышение качества факультативных практических занятий по мини-футболу в данных учебных заведениях.  </a:t>
            </a:r>
          </a:p>
          <a:p>
            <a:pPr marL="109728" indent="0" algn="just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	Российский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Футбольный союз, Ассоциация Мини-футбола России по согласованию с Министерством образования Российской Федерации осуществляют на данном этапе систематический контроль за постановкой работы в различных регионах страны по развитию мини-футбола среди студенческой молодежи.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571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2009год: 2 студенческие команды юношей КГПУ и ПетрГУ</a:t>
            </a:r>
          </a:p>
          <a:p>
            <a:pPr algn="just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2010год:  добавляется 4 команды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ссузов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(ППК, ПКЖТ, ПАТТ, ПСТ)</a:t>
            </a:r>
          </a:p>
          <a:p>
            <a:pPr algn="just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2011год:  добавляется 4 женские команды (ПетрГУ, КГПА, ППК, ПБМК)</a:t>
            </a:r>
          </a:p>
          <a:p>
            <a:pPr algn="just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2012год:   КГПА победитель СЗФО</a:t>
            </a:r>
          </a:p>
          <a:p>
            <a:pPr algn="just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2013год:  добавляются команды РПА,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РАНХиГС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, Консерватории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2014год: отдельно проводится турнир среди ВУЗов и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ССУЗов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u="sng" dirty="0" smtClean="0">
                <a:effectLst/>
                <a:latin typeface="Times New Roman" pitchFamily="18" charset="0"/>
                <a:cs typeface="Times New Roman" pitchFamily="18" charset="0"/>
              </a:rPr>
              <a:t>Динамика и основные показатели реализации проекта «Мини-футбол в вузы» в Республике Карелия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627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2015год: </a:t>
            </a:r>
            <a:r>
              <a:rPr lang="ru-RU" dirty="0" err="1" smtClean="0"/>
              <a:t>ссузы</a:t>
            </a:r>
            <a:r>
              <a:rPr lang="ru-RU" dirty="0" smtClean="0"/>
              <a:t> играют в турнире «Бронзовая лига», ПетрГУ играет в турнирах «Серебряная и Золотая лига»</a:t>
            </a:r>
          </a:p>
          <a:p>
            <a:r>
              <a:rPr lang="ru-RU" dirty="0" smtClean="0"/>
              <a:t>2016год:ПетрГУ-призёр СЗФО в «Золотой лиге»</a:t>
            </a:r>
          </a:p>
          <a:p>
            <a:r>
              <a:rPr lang="ru-RU" dirty="0" smtClean="0"/>
              <a:t>2017год: Петрозаводск принимает тур «Золотой лиги»; </a:t>
            </a:r>
            <a:r>
              <a:rPr lang="ru-RU" dirty="0" err="1" smtClean="0"/>
              <a:t>ПетрГУ-бронзовый</a:t>
            </a:r>
            <a:r>
              <a:rPr lang="ru-RU" dirty="0" smtClean="0"/>
              <a:t> призёр Всероссийского финала в «Серебряной лиге»</a:t>
            </a:r>
          </a:p>
          <a:p>
            <a:r>
              <a:rPr lang="ru-RU" dirty="0" smtClean="0"/>
              <a:t>2018год: </a:t>
            </a:r>
            <a:r>
              <a:rPr lang="ru-RU" dirty="0" err="1" smtClean="0"/>
              <a:t>ППК-победитель</a:t>
            </a:r>
            <a:r>
              <a:rPr lang="ru-RU" dirty="0" smtClean="0"/>
              <a:t> Всероссийского финала в «Бронзовой лиге»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Динамика и основные показатели реализации проекта «Мини-футбол в вузы» в Республике Карелия</a:t>
            </a:r>
            <a:endParaRPr lang="ru-RU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man\мини-футбол\225f56e2-8e27-4c93-8e1e-00dfea62bba2_800x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man\мини-футбол\DSC_0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280920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Roman\мини-футбол\ПП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8928992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458611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endParaRPr lang="ru-RU" dirty="0"/>
          </a:p>
          <a:p>
            <a:r>
              <a:rPr lang="ru-RU" dirty="0"/>
              <a:t>Республика Карелия на протяжении </a:t>
            </a:r>
            <a:r>
              <a:rPr lang="ru-RU" dirty="0" smtClean="0"/>
              <a:t>10 </a:t>
            </a:r>
            <a:r>
              <a:rPr lang="ru-RU" dirty="0"/>
              <a:t>лет активно участвует в реализации общероссийского проекта «Мини-футбол в </a:t>
            </a:r>
            <a:r>
              <a:rPr lang="ru-RU" dirty="0" smtClean="0"/>
              <a:t>вузы.</a:t>
            </a:r>
            <a:endParaRPr lang="ru-RU" dirty="0"/>
          </a:p>
          <a:p>
            <a:r>
              <a:rPr lang="ru-RU" dirty="0" smtClean="0"/>
              <a:t>2009 год: учредительная конференция по созданию в Республике Карелия Студенческого спортивного союза</a:t>
            </a:r>
          </a:p>
          <a:p>
            <a:r>
              <a:rPr lang="ru-RU" dirty="0" smtClean="0"/>
              <a:t>2010 год: Студенческая мини-футбольная лига</a:t>
            </a:r>
          </a:p>
          <a:p>
            <a:r>
              <a:rPr lang="ru-RU" dirty="0" smtClean="0"/>
              <a:t>2011 год: Первый студенческий мини-футбольный турнир с участием женских команд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446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oman\мини-футбол 2017\DSC_0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928992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11 студенческих мужских команд </a:t>
            </a:r>
            <a:r>
              <a:rPr lang="ru-RU" dirty="0" err="1" smtClean="0"/>
              <a:t>ссузов</a:t>
            </a:r>
            <a:endParaRPr lang="ru-RU" dirty="0" smtClean="0"/>
          </a:p>
          <a:p>
            <a:r>
              <a:rPr lang="ru-RU" dirty="0" smtClean="0"/>
              <a:t>4 студенческие команды девушек: ПетрГУ, ППК, ПКЖТ, ПБМК</a:t>
            </a:r>
          </a:p>
          <a:p>
            <a:r>
              <a:rPr lang="ru-RU" dirty="0" smtClean="0"/>
              <a:t>4 студенческих мужских команд вузов: ПетрГУ, РПА, РАНХ и ГС, Консерватория</a:t>
            </a:r>
          </a:p>
          <a:p>
            <a:r>
              <a:rPr lang="ru-RU" b="1" dirty="0" smtClean="0"/>
              <a:t>«Золотая лига» – ПетрГУ</a:t>
            </a:r>
          </a:p>
          <a:p>
            <a:r>
              <a:rPr lang="ru-RU" b="1" dirty="0" smtClean="0"/>
              <a:t>«Серебряная лига» и «Бронзовая лига»-команды-победители регионального этапа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Сезон 2018-2019 года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400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Реализация данного проекта позволит:</a:t>
            </a:r>
          </a:p>
          <a:p>
            <a:pPr marL="0" indent="0" algn="just">
              <a:buNone/>
              <a:tabLst>
                <a:tab pos="714375" algn="l"/>
                <a:tab pos="809625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	внести значительный вклад в укрепление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здоровья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улучшение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физической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подготовленности	значительной  части 	студенческой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молодежи,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повысить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заинтересованность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регулярных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занятиях 	физической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культурой и спортом;</a:t>
            </a:r>
          </a:p>
          <a:p>
            <a:pPr marL="0" indent="0" algn="just">
              <a:buNone/>
              <a:tabLst>
                <a:tab pos="714375" algn="l"/>
                <a:tab pos="809625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	обеспечить рост массовости среди студентов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ВУЗов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ССУЗов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занимающихся активными видами 	спорта и 	физической культурой и реально 	использующих на 	практике средства здорового 	образа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жизни;</a:t>
            </a:r>
          </a:p>
          <a:p>
            <a:pPr marL="0" indent="0" algn="just">
              <a:buNone/>
              <a:tabLst>
                <a:tab pos="714375" algn="l"/>
                <a:tab pos="809625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	добиваться существенного увеличения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численности 	молодых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людей, постоянно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занимающихся мини-	футболом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подготовив этим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реальные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предпосылки 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дальнейшего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прогресса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этой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спортивной игры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Республике Карелия.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u="sng" dirty="0">
                <a:effectLst/>
                <a:latin typeface="Times New Roman" pitchFamily="18" charset="0"/>
                <a:cs typeface="Times New Roman" pitchFamily="18" charset="0"/>
              </a:rPr>
              <a:t>Ожидаемые результаты реализации проекта</a:t>
            </a:r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348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oman\мини-футбол 2017\DSC_085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068960"/>
            <a:ext cx="4608513" cy="3072342"/>
          </a:xfrm>
          <a:prstGeom prst="rect">
            <a:avLst/>
          </a:prstGeom>
          <a:noFill/>
        </p:spPr>
      </p:pic>
      <p:pic>
        <p:nvPicPr>
          <p:cNvPr id="6147" name="Picture 3" descr="C:\Users\Roman\мини-футбол 2017\DSC_091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984625" cy="2872441"/>
          </a:xfrm>
          <a:prstGeom prst="rect">
            <a:avLst/>
          </a:prstGeom>
          <a:noFill/>
        </p:spPr>
      </p:pic>
      <p:pic>
        <p:nvPicPr>
          <p:cNvPr id="6148" name="Picture 4" descr="C:\Users\Roman\мини-футбол 2017\139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140968"/>
            <a:ext cx="4176464" cy="3050282"/>
          </a:xfrm>
          <a:prstGeom prst="rect">
            <a:avLst/>
          </a:prstGeom>
          <a:noFill/>
        </p:spPr>
      </p:pic>
      <p:pic>
        <p:nvPicPr>
          <p:cNvPr id="6149" name="Picture 5" descr="C:\Users\Roman\мини-футбол 2017\DSC_0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88640"/>
            <a:ext cx="4608512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8335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man\мини-футбол 2017\DSC_081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429000"/>
            <a:ext cx="4320480" cy="3346450"/>
          </a:xfrm>
          <a:prstGeom prst="rect">
            <a:avLst/>
          </a:prstGeom>
          <a:noFill/>
        </p:spPr>
      </p:pic>
      <p:pic>
        <p:nvPicPr>
          <p:cNvPr id="5123" name="Picture 3" descr="C:\Users\Roman\мини-футбол 2017\DSC_082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4278313" cy="3240360"/>
          </a:xfrm>
          <a:prstGeom prst="rect">
            <a:avLst/>
          </a:prstGeom>
          <a:noFill/>
        </p:spPr>
      </p:pic>
      <p:pic>
        <p:nvPicPr>
          <p:cNvPr id="5124" name="Picture 4" descr="C:\Users\Roman\мини-футбол 2017\DSC_09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88640"/>
            <a:ext cx="4464496" cy="3168352"/>
          </a:xfrm>
          <a:prstGeom prst="rect">
            <a:avLst/>
          </a:prstGeom>
          <a:noFill/>
        </p:spPr>
      </p:pic>
      <p:pic>
        <p:nvPicPr>
          <p:cNvPr id="5125" name="Picture 5" descr="C:\Users\Roman\мини-футбол 2017\DSC_08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429000"/>
            <a:ext cx="4464496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0356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548680"/>
            <a:ext cx="8321549" cy="5547700"/>
          </a:xfrm>
        </p:spPr>
      </p:pic>
    </p:spTree>
    <p:extLst>
      <p:ext uri="{BB962C8B-B14F-4D97-AF65-F5344CB8AC3E}">
        <p14:creationId xmlns:p14="http://schemas.microsoft.com/office/powerpoint/2010/main" xmlns="" val="279945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893" y="620688"/>
            <a:ext cx="8640579" cy="5761516"/>
          </a:xfrm>
        </p:spPr>
      </p:pic>
    </p:spTree>
    <p:extLst>
      <p:ext uri="{BB962C8B-B14F-4D97-AF65-F5344CB8AC3E}">
        <p14:creationId xmlns:p14="http://schemas.microsoft.com/office/powerpoint/2010/main" xmlns="" val="117759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48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650" y="736600"/>
            <a:ext cx="8139113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446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ы\Мини-футбол\Серебряная лига 2013 год\финал Серебряной лиги РК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7811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853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184576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Комплексное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решение проблем двигательной активности, укрепление здоровья и приобщение студенческой молодежи к систематическим занятиям физической культурой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спортом.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	Обеспечение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логической взаимосвязи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проектов «Мини-футбол в школу» и «Мини-футбол в вузы».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3.	Подъем массовости занятий футболом среди студенческой молодежи, дальнейшее развитие инфраструктуры студенческого спорта в стране.</a:t>
            </a:r>
          </a:p>
          <a:p>
            <a:pPr marL="109728" indent="0"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ru-RU" sz="2800" u="sng" dirty="0">
                <a:effectLst/>
                <a:latin typeface="Times New Roman" pitchFamily="18" charset="0"/>
                <a:cs typeface="Times New Roman" pitchFamily="18" charset="0"/>
              </a:rPr>
              <a:t>Основными целями проекта являются</a:t>
            </a:r>
            <a:r>
              <a:rPr lang="ru-RU" sz="2800" u="sng" dirty="0" smtClean="0"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658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1.Способствовать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комплексному решению проблем двигательной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активности,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укрепления здоровья студентов ВУЗов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тем самым повышения их качества жизни.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2.Создать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систему стимулов для развития мини-футбола среди студенческой молодежи путем:</a:t>
            </a:r>
          </a:p>
          <a:p>
            <a:pPr marL="109728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	организации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внутривузовских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городских и республиканских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	соревнований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09728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	привлечение наиболее перспективных игроков, обучающихся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ВУЗах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 сборные студенческие команды города и республики 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участия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Всероссийских соревнованиях;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3.Обеспечить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ВУЗы республики специальной научно - методической литературой, пособиями и видео материалами по мини-футболу, а также спортивным инвентарем.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Autofit/>
          </a:bodyPr>
          <a:lstStyle/>
          <a:p>
            <a:pPr algn="ctr"/>
            <a:r>
              <a:rPr lang="ru-RU" sz="2800" u="sng" dirty="0" smtClean="0">
                <a:effectLst/>
              </a:rPr>
              <a:t>Задачи проекта: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53345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378" y="620688"/>
            <a:ext cx="8530010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6339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окументы\Мини-футбол\Футбол юноши\IMG_236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428788" cy="30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Документы\Мини-футбол\Футбол юноши\IMG_239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7194"/>
            <a:ext cx="4464496" cy="319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Документы\Мини-футбол\девушки\Футбол девушки\2013\иг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185791" cy="298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Документы\Мини-футбол\девушки\Футбол девушки\2013\игра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792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961" y="524726"/>
            <a:ext cx="8172503" cy="544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254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337</Words>
  <Application>Microsoft Office PowerPoint</Application>
  <PresentationFormat>Экран (4:3)</PresentationFormat>
  <Paragraphs>52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Открытая</vt:lpstr>
      <vt:lpstr>РЕАЛИЗАЦИЯ ВСЕРОССИЙСКОГО ПРОЕКТА «Мини-футбол в вузы»  в Республике Карелия</vt:lpstr>
      <vt:lpstr>Слайд 2</vt:lpstr>
      <vt:lpstr>Слайд 3</vt:lpstr>
      <vt:lpstr>Слайд 4</vt:lpstr>
      <vt:lpstr>Основными целями проекта являются:</vt:lpstr>
      <vt:lpstr>Задачи проекта:</vt:lpstr>
      <vt:lpstr>Слайд 7</vt:lpstr>
      <vt:lpstr>Слайд 8</vt:lpstr>
      <vt:lpstr>Слайд 9</vt:lpstr>
      <vt:lpstr>Этапы реализации проекта «Мини-футбол в вузы» в Республике Карелия</vt:lpstr>
      <vt:lpstr>Слайд 11</vt:lpstr>
      <vt:lpstr>Слайд 12</vt:lpstr>
      <vt:lpstr>Слайд 13</vt:lpstr>
      <vt:lpstr>Слайд 14</vt:lpstr>
      <vt:lpstr>Динамика и основные показатели реализации проекта «Мини-футбол в вузы» в Республике Карелия</vt:lpstr>
      <vt:lpstr>Динамика и основные показатели реализации проекта «Мини-футбол в вузы» в Республике Карелия</vt:lpstr>
      <vt:lpstr>Слайд 17</vt:lpstr>
      <vt:lpstr>Слайд 18</vt:lpstr>
      <vt:lpstr>Слайд 19</vt:lpstr>
      <vt:lpstr>Слайд 20</vt:lpstr>
      <vt:lpstr>Сезон 2018-2019 года</vt:lpstr>
      <vt:lpstr>Ожидаемые результаты реализации проекта </vt:lpstr>
      <vt:lpstr>Слайд 23</vt:lpstr>
      <vt:lpstr>Слайд 24</vt:lpstr>
      <vt:lpstr>Слайд 25</vt:lpstr>
      <vt:lpstr>Слайд 26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ПРОЕКТ «Мини-футбол в вузы»  в Республике Карелия</dc:title>
  <cp:lastModifiedBy>Roman</cp:lastModifiedBy>
  <cp:revision>35</cp:revision>
  <dcterms:modified xsi:type="dcterms:W3CDTF">2018-10-31T04:27:37Z</dcterms:modified>
</cp:coreProperties>
</file>