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sldIdLst>
    <p:sldId id="256" r:id="rId2"/>
    <p:sldId id="257" r:id="rId3"/>
    <p:sldId id="262" r:id="rId4"/>
    <p:sldId id="258" r:id="rId5"/>
    <p:sldId id="259" r:id="rId6"/>
    <p:sldId id="266" r:id="rId7"/>
    <p:sldId id="263" r:id="rId8"/>
    <p:sldId id="264" r:id="rId9"/>
    <p:sldId id="265" r:id="rId10"/>
    <p:sldId id="267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226" y="-79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BB0F5-49B1-4A72-B2BB-F0577E72EB4F}" type="datetimeFigureOut">
              <a:rPr lang="ru-RU" smtClean="0"/>
              <a:t>30.10.2018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2964D-FBD9-49BB-9FC5-35BE017DA0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1862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BB0F5-49B1-4A72-B2BB-F0577E72EB4F}" type="datetimeFigureOut">
              <a:rPr lang="ru-RU" smtClean="0"/>
              <a:t>30.10.2018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2964D-FBD9-49BB-9FC5-35BE017DA0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80882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BB0F5-49B1-4A72-B2BB-F0577E72EB4F}" type="datetimeFigureOut">
              <a:rPr lang="ru-RU" smtClean="0"/>
              <a:t>30.10.2018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2964D-FBD9-49BB-9FC5-35BE017DA0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44696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BB0F5-49B1-4A72-B2BB-F0577E72EB4F}" type="datetimeFigureOut">
              <a:rPr lang="ru-RU" smtClean="0"/>
              <a:t>30.10.2018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2964D-FBD9-49BB-9FC5-35BE017DA0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9113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BB0F5-49B1-4A72-B2BB-F0577E72EB4F}" type="datetimeFigureOut">
              <a:rPr lang="ru-RU" smtClean="0"/>
              <a:t>30.10.2018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2964D-FBD9-49BB-9FC5-35BE017DA0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26361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BB0F5-49B1-4A72-B2BB-F0577E72EB4F}" type="datetimeFigureOut">
              <a:rPr lang="ru-RU" smtClean="0"/>
              <a:t>30.10.2018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2964D-FBD9-49BB-9FC5-35BE017DA0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54908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BB0F5-49B1-4A72-B2BB-F0577E72EB4F}" type="datetimeFigureOut">
              <a:rPr lang="ru-RU" smtClean="0"/>
              <a:t>30.10.2018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2964D-FBD9-49BB-9FC5-35BE017DA0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01829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BB0F5-49B1-4A72-B2BB-F0577E72EB4F}" type="datetimeFigureOut">
              <a:rPr lang="ru-RU" smtClean="0"/>
              <a:t>30.10.2018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2964D-FBD9-49BB-9FC5-35BE017DA0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48011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BB0F5-49B1-4A72-B2BB-F0577E72EB4F}" type="datetimeFigureOut">
              <a:rPr lang="ru-RU" smtClean="0"/>
              <a:t>30.10.2018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2964D-FBD9-49BB-9FC5-35BE017DA0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10993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BB0F5-49B1-4A72-B2BB-F0577E72EB4F}" type="datetimeFigureOut">
              <a:rPr lang="ru-RU" smtClean="0"/>
              <a:t>30.10.2018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2964D-FBD9-49BB-9FC5-35BE017DA0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16382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BB0F5-49B1-4A72-B2BB-F0577E72EB4F}" type="datetimeFigureOut">
              <a:rPr lang="ru-RU" smtClean="0"/>
              <a:t>30.10.2018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2964D-FBD9-49BB-9FC5-35BE017DA0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34670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2BB0F5-49B1-4A72-B2BB-F0577E72EB4F}" type="datetimeFigureOut">
              <a:rPr lang="ru-RU" smtClean="0"/>
              <a:t>30.10.2018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22964D-FBD9-49BB-9FC5-35BE017DA0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0641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980729"/>
            <a:ext cx="7772400" cy="2619722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ХАТХА-ЙОГА КАК ИНСТРУМЕНТ ФОРМИРОВАНИЯ ЗДОРОВОГО ОБРАЗА ЖИЗНИ ПРЕПОДАВАТЕЛЕЙ И ОБУЧАЮЩИХСЯ В ПЕТРГУ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b="1" dirty="0"/>
              <a:t>Шубин Андрей Аркадьевич</a:t>
            </a:r>
            <a:endParaRPr lang="ru-RU" dirty="0"/>
          </a:p>
          <a:p>
            <a:r>
              <a:rPr lang="ru-RU" dirty="0"/>
              <a:t>доцент кафедры транспортных и технологических машин и оборудования</a:t>
            </a:r>
          </a:p>
          <a:p>
            <a:r>
              <a:rPr lang="ru-RU" dirty="0"/>
              <a:t>Петрозаводский государственный университет</a:t>
            </a:r>
          </a:p>
        </p:txBody>
      </p:sp>
    </p:spTree>
    <p:extLst>
      <p:ext uri="{BB962C8B-B14F-4D97-AF65-F5344CB8AC3E}">
        <p14:creationId xmlns:p14="http://schemas.microsoft.com/office/powerpoint/2010/main" val="654481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 smtClean="0"/>
              <a:t>ХАТХА-ЙОГА КАК ИНСТРУМЕНТ ФОРМИРОВАНИЯ ЗДОРОВОГО ОБРАЗА ЖИЗНИ ПРЕПОДАВАТЕЛЕЙ И ОБУЧАЮЩИХСЯ В ПЕТРГУ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982350" lvl="0" indent="-514350">
              <a:buFont typeface="+mj-lt"/>
              <a:buAutoNum type="arabicPeriod"/>
            </a:pPr>
            <a:endParaRPr lang="ru-RU" sz="2800" dirty="0">
              <a:solidFill>
                <a:prstClr val="black"/>
              </a:solidFill>
            </a:endParaRPr>
          </a:p>
          <a:p>
            <a:endParaRPr lang="ru-RU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2348880"/>
            <a:ext cx="3035176" cy="3035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63782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 smtClean="0"/>
              <a:t>ХАТХА-ЙОГА КАК ИНСТРУМЕНТ ФОРМИРОВАНИЯ ЗДОРОВОГО ОБРАЗА ЖИЗНИ ПРЕПОДАВАТЕЛЕЙ И ОБУЧАЮЩИХСЯ В ПЕТРГУ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sz="2800" dirty="0" smtClean="0"/>
              <a:t>В городе Петрозаводске есть отделение федерации йоги РФ по РК</a:t>
            </a:r>
          </a:p>
          <a:p>
            <a:r>
              <a:rPr lang="ru-RU" sz="2800" dirty="0" smtClean="0"/>
              <a:t>Присутствует </a:t>
            </a:r>
            <a:r>
              <a:rPr lang="ru-RU" sz="2800" dirty="0" err="1" smtClean="0"/>
              <a:t>хатха</a:t>
            </a:r>
            <a:r>
              <a:rPr lang="ru-RU" sz="2800" dirty="0" smtClean="0"/>
              <a:t>-йога (без указания школы), </a:t>
            </a:r>
            <a:r>
              <a:rPr lang="ru-RU" sz="2800" dirty="0"/>
              <a:t>й</a:t>
            </a:r>
            <a:r>
              <a:rPr lang="ru-RU" sz="2800" dirty="0" smtClean="0"/>
              <a:t>ога </a:t>
            </a:r>
            <a:r>
              <a:rPr lang="ru-RU" sz="2800" dirty="0" err="1" smtClean="0"/>
              <a:t>Айенгара</a:t>
            </a:r>
            <a:r>
              <a:rPr lang="ru-RU" sz="2800" dirty="0" smtClean="0"/>
              <a:t> и </a:t>
            </a:r>
            <a:r>
              <a:rPr lang="ru-RU" sz="2800" dirty="0" err="1" smtClean="0"/>
              <a:t>кундалини</a:t>
            </a:r>
            <a:r>
              <a:rPr lang="ru-RU" sz="2800" dirty="0" smtClean="0"/>
              <a:t>-йога</a:t>
            </a:r>
          </a:p>
          <a:p>
            <a:r>
              <a:rPr lang="ru-RU" sz="2800" dirty="0" smtClean="0"/>
              <a:t>В городе Петрозаводске можно позаниматься йогой в центрах йоги </a:t>
            </a:r>
            <a:r>
              <a:rPr lang="en-US" sz="2800" dirty="0" smtClean="0"/>
              <a:t>(</a:t>
            </a:r>
            <a:r>
              <a:rPr lang="ru-RU" sz="2800" dirty="0" smtClean="0"/>
              <a:t>их около 10) и в фитнесс-клубах</a:t>
            </a:r>
          </a:p>
          <a:p>
            <a:r>
              <a:rPr lang="ru-RU" sz="2800" dirty="0" smtClean="0"/>
              <a:t>Занятия платные (250 – 450 руб.)</a:t>
            </a:r>
          </a:p>
          <a:p>
            <a:r>
              <a:rPr lang="ru-RU" sz="2800" dirty="0" smtClean="0"/>
              <a:t>Преподаватели и студенты занимаются на общих условиях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422644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 smtClean="0"/>
              <a:t>ХАТХА-ЙОГА КАК ИНСТРУМЕНТ ФОРМИРОВАНИЯ ЗДОРОВОГО ОБРАЗА ЖИЗНИ ПРЕПОДАВАТЕЛЕЙ И ОБУЧАЮЩИХСЯ В ПЕТРГУ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4402832" cy="4525963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О численности людей, занимающихся йогой в </a:t>
            </a:r>
            <a:r>
              <a:rPr lang="ru-RU" sz="2800" dirty="0"/>
              <a:t>П</a:t>
            </a:r>
            <a:r>
              <a:rPr lang="ru-RU" sz="2800" dirty="0" smtClean="0"/>
              <a:t>етрозаводске можно косвенно судить по численности группы </a:t>
            </a:r>
            <a:r>
              <a:rPr lang="ru-RU" sz="2800" dirty="0" err="1" smtClean="0"/>
              <a:t>ВКонтакте</a:t>
            </a:r>
            <a:r>
              <a:rPr lang="ru-RU" sz="2800" dirty="0" smtClean="0"/>
              <a:t> «Йога в Петрозаводске» (самой многочисленной в Петрозаводске)</a:t>
            </a:r>
          </a:p>
          <a:p>
            <a:endParaRPr lang="ru-RU" sz="2800" dirty="0"/>
          </a:p>
        </p:txBody>
      </p:sp>
      <p:pic>
        <p:nvPicPr>
          <p:cNvPr id="1026" name="Picture 2" descr="C:\Users\admin\Desktop\capture_001_30102018_22425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2204864"/>
            <a:ext cx="4320480" cy="37423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86053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 smtClean="0"/>
              <a:t>ХАТХА-ЙОГА КАК ИНСТРУМЕНТ ФОРМИРОВАНИЯ ЗДОРОВОГО ОБРАЗА ЖИЗНИ ПРЕПОДАВАТЕЛЕЙ И ОБУЧАЮЩИХСЯ В ПЕТРГУ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sz="2800" dirty="0" smtClean="0"/>
              <a:t>Почему население в России и конкретно в ПетрГУ массово не занимается йогой? </a:t>
            </a:r>
          </a:p>
          <a:p>
            <a:pPr marL="982350" indent="-514350">
              <a:buAutoNum type="arabicPeriod"/>
            </a:pPr>
            <a:r>
              <a:rPr lang="ru-RU" sz="2800" dirty="0" smtClean="0"/>
              <a:t>В России йога позже пришла в массы и более сложно распространяется</a:t>
            </a:r>
          </a:p>
          <a:p>
            <a:pPr marL="982350" indent="-514350">
              <a:buAutoNum type="arabicPeriod"/>
            </a:pPr>
            <a:r>
              <a:rPr lang="ru-RU" sz="2800" dirty="0" smtClean="0"/>
              <a:t>Йога не совместима с алкоголем, а население в России традиционно с ним дружит</a:t>
            </a:r>
          </a:p>
          <a:p>
            <a:pPr marL="982350" indent="-514350">
              <a:buAutoNum type="arabicPeriod"/>
            </a:pPr>
            <a:r>
              <a:rPr lang="ru-RU" sz="2800" dirty="0" smtClean="0"/>
              <a:t>Йога не является видом спорта, а является оздоровительной практикой </a:t>
            </a:r>
          </a:p>
          <a:p>
            <a:pPr marL="982350" indent="-514350">
              <a:buAutoNum type="arabicPeriod"/>
            </a:pPr>
            <a:r>
              <a:rPr lang="ru-RU" sz="2800" dirty="0" smtClean="0"/>
              <a:t>Предпочтительное время занятий – утро. Это далеко не всем удобно</a:t>
            </a:r>
          </a:p>
        </p:txBody>
      </p:sp>
    </p:spTree>
    <p:extLst>
      <p:ext uri="{BB962C8B-B14F-4D97-AF65-F5344CB8AC3E}">
        <p14:creationId xmlns:p14="http://schemas.microsoft.com/office/powerpoint/2010/main" val="334982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 smtClean="0"/>
              <a:t>ХАТХА-ЙОГА КАК ИНСТРУМЕНТ ФОРМИРОВАНИЯ ЗДОРОВОГО ОБРАЗА ЖИЗНИ ПРЕПОДАВАТЕЛЕЙ И ОБУЧАЮЩИХСЯ В ПЕТРГУ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Почему население в России и конкретно в ПетрГУ массово не занимается йогой? </a:t>
            </a:r>
          </a:p>
          <a:p>
            <a:pPr marL="982350" indent="-514350">
              <a:buFont typeface="+mj-lt"/>
              <a:buAutoNum type="arabicPeriod" startAt="4"/>
            </a:pPr>
            <a:r>
              <a:rPr lang="ru-RU" sz="2800" dirty="0" smtClean="0"/>
              <a:t>Если население в массе начнет заниматься йогой, оно станет здоровее, и, таким образом, упадут доходы фармацевтических компаний</a:t>
            </a:r>
          </a:p>
          <a:p>
            <a:pPr marL="982350" indent="-514350">
              <a:buFont typeface="+mj-lt"/>
              <a:buAutoNum type="arabicPeriod" startAt="4"/>
            </a:pPr>
            <a:r>
              <a:rPr lang="ru-RU" sz="2800" dirty="0" smtClean="0"/>
              <a:t>Русская православная церковь отрицательно относится к занятиям йогой, хотя со стороны йоги нет никаких религиозных ограничений</a:t>
            </a:r>
          </a:p>
        </p:txBody>
      </p:sp>
    </p:spTree>
    <p:extLst>
      <p:ext uri="{BB962C8B-B14F-4D97-AF65-F5344CB8AC3E}">
        <p14:creationId xmlns:p14="http://schemas.microsoft.com/office/powerpoint/2010/main" val="1172739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 smtClean="0"/>
              <a:t>ХАТХА-ЙОГА КАК ИНСТРУМЕНТ ФОРМИРОВАНИЯ ЗДОРОВОГО ОБРАЗА ЖИЗНИ ПРЕПОДАВАТЕЛЕЙ И ОБУЧАЮЩИХСЯ В ПЕТРГУ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Требования к преподавателю йоги</a:t>
            </a:r>
          </a:p>
          <a:p>
            <a:pPr marL="982350" indent="-514350">
              <a:buFont typeface="+mj-lt"/>
              <a:buAutoNum type="arabicPeriod"/>
            </a:pPr>
            <a:r>
              <a:rPr lang="ru-RU" sz="2800" dirty="0"/>
              <a:t>С</a:t>
            </a:r>
            <a:r>
              <a:rPr lang="ru-RU" sz="2800" dirty="0" smtClean="0"/>
              <a:t>пециальное образование (обязательно)</a:t>
            </a:r>
          </a:p>
          <a:p>
            <a:pPr marL="982350" indent="-514350">
              <a:buFont typeface="+mj-lt"/>
              <a:buAutoNum type="arabicPeriod"/>
            </a:pPr>
            <a:r>
              <a:rPr lang="ru-RU" sz="2800" dirty="0" smtClean="0"/>
              <a:t>Сертификат какой-либо школы йоги (не обязательно, но желательно)</a:t>
            </a:r>
          </a:p>
          <a:p>
            <a:pPr marL="982350" indent="-514350">
              <a:buFont typeface="+mj-lt"/>
              <a:buAutoNum type="arabicPeriod"/>
            </a:pPr>
            <a:r>
              <a:rPr lang="ru-RU" sz="2800" dirty="0" smtClean="0"/>
              <a:t>Определенные знания в области медицины: анатомия, психология, физиология человека, безопасность </a:t>
            </a:r>
            <a:r>
              <a:rPr lang="ru-RU" sz="2800" dirty="0" smtClean="0"/>
              <a:t>травм </a:t>
            </a:r>
            <a:r>
              <a:rPr lang="ru-RU" sz="2800" dirty="0" smtClean="0"/>
              <a:t>(не обязательно, но желательно)</a:t>
            </a:r>
          </a:p>
          <a:p>
            <a:pPr marL="982350" indent="-514350">
              <a:buFont typeface="+mj-lt"/>
              <a:buAutoNum type="arabicPeriod"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4159428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 smtClean="0"/>
              <a:t>ХАТХА-ЙОГА КАК ИНСТРУМЕНТ ФОРМИРОВАНИЯ ЗДОРОВОГО ОБРАЗА ЖИЗНИ ПРЕПОДАВАТЕЛЕЙ И ОБУЧАЮЩИХСЯ В ПЕТРГУ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/>
              <a:t>К</a:t>
            </a:r>
            <a:r>
              <a:rPr lang="ru-RU" sz="2800" dirty="0" smtClean="0"/>
              <a:t>ому нужна йога в Петрозаводском университете?</a:t>
            </a:r>
          </a:p>
          <a:p>
            <a:pPr marL="982350" lvl="0" indent="-514350">
              <a:buFont typeface="+mj-lt"/>
              <a:buAutoNum type="arabicPeriod"/>
            </a:pPr>
            <a:r>
              <a:rPr lang="ru-RU" sz="2800" dirty="0">
                <a:solidFill>
                  <a:prstClr val="black"/>
                </a:solidFill>
              </a:rPr>
              <a:t>Преподавателям </a:t>
            </a:r>
            <a:r>
              <a:rPr lang="ru-RU" sz="2800" dirty="0" smtClean="0">
                <a:solidFill>
                  <a:prstClr val="black"/>
                </a:solidFill>
              </a:rPr>
              <a:t>(в </a:t>
            </a:r>
            <a:r>
              <a:rPr lang="ru-RU" sz="2800" dirty="0">
                <a:solidFill>
                  <a:prstClr val="black"/>
                </a:solidFill>
              </a:rPr>
              <a:t>первую </a:t>
            </a:r>
            <a:r>
              <a:rPr lang="ru-RU" sz="2800" dirty="0" smtClean="0">
                <a:solidFill>
                  <a:prstClr val="black"/>
                </a:solidFill>
              </a:rPr>
              <a:t>очередь, как средство профилактики профессионального выгорания)</a:t>
            </a:r>
          </a:p>
          <a:p>
            <a:pPr marL="982350" lvl="0" indent="-514350">
              <a:buFont typeface="+mj-lt"/>
              <a:buAutoNum type="arabicPeriod"/>
            </a:pPr>
            <a:r>
              <a:rPr lang="ru-RU" sz="2800" dirty="0" smtClean="0">
                <a:solidFill>
                  <a:prstClr val="black"/>
                </a:solidFill>
              </a:rPr>
              <a:t>Сотрудникам</a:t>
            </a:r>
            <a:endParaRPr lang="ru-RU" sz="2800" dirty="0">
              <a:solidFill>
                <a:prstClr val="black"/>
              </a:solidFill>
            </a:endParaRPr>
          </a:p>
          <a:p>
            <a:pPr marL="982350" lvl="0" indent="-514350">
              <a:buFont typeface="+mj-lt"/>
              <a:buAutoNum type="arabicPeriod"/>
            </a:pPr>
            <a:r>
              <a:rPr lang="ru-RU" sz="2800" dirty="0" smtClean="0">
                <a:solidFill>
                  <a:prstClr val="black"/>
                </a:solidFill>
              </a:rPr>
              <a:t>Студентам</a:t>
            </a:r>
            <a:endParaRPr lang="ru-RU" sz="2800" dirty="0">
              <a:solidFill>
                <a:prstClr val="black"/>
              </a:solidFill>
            </a:endParaRPr>
          </a:p>
          <a:p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2435154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 smtClean="0"/>
              <a:t>ХАТХА-ЙОГА КАК ИНСТРУМЕНТ ФОРМИРОВАНИЯ ЗДОРОВОГО ОБРАЗА ЖИЗНИ ПРЕПОДАВАТЕЛЕЙ И ОБУЧАЮЩИХСЯ В ПЕТРГУ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Стратегия распространения йоги</a:t>
            </a:r>
          </a:p>
          <a:p>
            <a:pPr marL="982350" lvl="0" indent="-514350">
              <a:buFont typeface="+mj-lt"/>
              <a:buAutoNum type="arabicPeriod"/>
            </a:pPr>
            <a:r>
              <a:rPr lang="ru-RU" sz="2800" dirty="0" smtClean="0">
                <a:solidFill>
                  <a:prstClr val="black"/>
                </a:solidFill>
              </a:rPr>
              <a:t>Поощрять занятия йогой среди преподавателей и сотрудников</a:t>
            </a:r>
          </a:p>
          <a:p>
            <a:pPr marL="982350" lvl="0" indent="-514350">
              <a:buFont typeface="+mj-lt"/>
              <a:buAutoNum type="arabicPeriod"/>
            </a:pPr>
            <a:r>
              <a:rPr lang="ru-RU" sz="2800" dirty="0" smtClean="0">
                <a:solidFill>
                  <a:prstClr val="black"/>
                </a:solidFill>
              </a:rPr>
              <a:t>Преподавателям пропагандировать йогу  среди студентов</a:t>
            </a:r>
          </a:p>
          <a:p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16550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 smtClean="0"/>
              <a:t>ХАТХА-ЙОГА КАК ИНСТРУМЕНТ ФОРМИРОВАНИЯ ЗДОРОВОГО ОБРАЗА ЖИЗНИ ПРЕПОДАВАТЕЛЕЙ И ОБУЧАЮЩИХСЯ В ПЕТРГУ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Возможные </a:t>
            </a:r>
            <a:r>
              <a:rPr lang="ru-RU" sz="2800" dirty="0" smtClean="0"/>
              <a:t>мероприятия</a:t>
            </a:r>
            <a:r>
              <a:rPr lang="ru-RU" sz="2800" dirty="0"/>
              <a:t>:</a:t>
            </a:r>
            <a:endParaRPr lang="ru-RU" sz="2800" dirty="0" smtClean="0"/>
          </a:p>
          <a:p>
            <a:pPr marL="982350" lvl="0" indent="-514350">
              <a:buFont typeface="+mj-lt"/>
              <a:buAutoNum type="arabicPeriod"/>
            </a:pPr>
            <a:r>
              <a:rPr lang="ru-RU" sz="2800" dirty="0" smtClean="0">
                <a:solidFill>
                  <a:prstClr val="black"/>
                </a:solidFill>
              </a:rPr>
              <a:t>Предоставление помещения для занятий йогой сотрудникам в обеденный перерыв</a:t>
            </a:r>
          </a:p>
          <a:p>
            <a:pPr marL="982350" lvl="0" indent="-514350">
              <a:buFont typeface="+mj-lt"/>
              <a:buAutoNum type="arabicPeriod"/>
            </a:pPr>
            <a:r>
              <a:rPr lang="ru-RU" sz="2800" dirty="0" smtClean="0">
                <a:solidFill>
                  <a:prstClr val="black"/>
                </a:solidFill>
              </a:rPr>
              <a:t>Проведение йога-марафонов</a:t>
            </a:r>
          </a:p>
          <a:p>
            <a:pPr marL="982350" lvl="0" indent="-514350">
              <a:buFont typeface="+mj-lt"/>
              <a:buAutoNum type="arabicPeriod"/>
            </a:pPr>
            <a:r>
              <a:rPr lang="ru-RU" sz="2800" dirty="0" smtClean="0">
                <a:solidFill>
                  <a:prstClr val="black"/>
                </a:solidFill>
              </a:rPr>
              <a:t>Йога-туризм в Карелии по «местам силы»</a:t>
            </a:r>
          </a:p>
          <a:p>
            <a:pPr marL="982350" lvl="0" indent="-514350">
              <a:buFont typeface="+mj-lt"/>
              <a:buAutoNum type="arabicPeriod"/>
            </a:pPr>
            <a:r>
              <a:rPr lang="ru-RU" sz="2800" dirty="0" smtClean="0">
                <a:solidFill>
                  <a:prstClr val="black"/>
                </a:solidFill>
              </a:rPr>
              <a:t>Йога-туры в России</a:t>
            </a:r>
          </a:p>
          <a:p>
            <a:pPr marL="982350" lvl="0" indent="-514350">
              <a:buFont typeface="+mj-lt"/>
              <a:buAutoNum type="arabicPeriod"/>
            </a:pPr>
            <a:endParaRPr lang="ru-RU" sz="2800" dirty="0">
              <a:solidFill>
                <a:prstClr val="black"/>
              </a:solidFill>
            </a:endParaRPr>
          </a:p>
          <a:p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3912748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196</TotalTime>
  <Words>426</Words>
  <Application>Microsoft Office PowerPoint</Application>
  <PresentationFormat>Экран (4:3)</PresentationFormat>
  <Paragraphs>43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ХАТХА-ЙОГА КАК ИНСТРУМЕНТ ФОРМИРОВАНИЯ ЗДОРОВОГО ОБРАЗА ЖИЗНИ ПРЕПОДАВАТЕЛЕЙ И ОБУЧАЮЩИХСЯ В ПЕТРГУ </vt:lpstr>
      <vt:lpstr>ХАТХА-ЙОГА КАК ИНСТРУМЕНТ ФОРМИРОВАНИЯ ЗДОРОВОГО ОБРАЗА ЖИЗНИ ПРЕПОДАВАТЕЛЕЙ И ОБУЧАЮЩИХСЯ В ПЕТРГУ</vt:lpstr>
      <vt:lpstr>ХАТХА-ЙОГА КАК ИНСТРУМЕНТ ФОРМИРОВАНИЯ ЗДОРОВОГО ОБРАЗА ЖИЗНИ ПРЕПОДАВАТЕЛЕЙ И ОБУЧАЮЩИХСЯ В ПЕТРГУ</vt:lpstr>
      <vt:lpstr>ХАТХА-ЙОГА КАК ИНСТРУМЕНТ ФОРМИРОВАНИЯ ЗДОРОВОГО ОБРАЗА ЖИЗНИ ПРЕПОДАВАТЕЛЕЙ И ОБУЧАЮЩИХСЯ В ПЕТРГУ</vt:lpstr>
      <vt:lpstr>ХАТХА-ЙОГА КАК ИНСТРУМЕНТ ФОРМИРОВАНИЯ ЗДОРОВОГО ОБРАЗА ЖИЗНИ ПРЕПОДАВАТЕЛЕЙ И ОБУЧАЮЩИХСЯ В ПЕТРГУ</vt:lpstr>
      <vt:lpstr>ХАТХА-ЙОГА КАК ИНСТРУМЕНТ ФОРМИРОВАНИЯ ЗДОРОВОГО ОБРАЗА ЖИЗНИ ПРЕПОДАВАТЕЛЕЙ И ОБУЧАЮЩИХСЯ В ПЕТРГУ</vt:lpstr>
      <vt:lpstr>ХАТХА-ЙОГА КАК ИНСТРУМЕНТ ФОРМИРОВАНИЯ ЗДОРОВОГО ОБРАЗА ЖИЗНИ ПРЕПОДАВАТЕЛЕЙ И ОБУЧАЮЩИХСЯ В ПЕТРГУ</vt:lpstr>
      <vt:lpstr>ХАТХА-ЙОГА КАК ИНСТРУМЕНТ ФОРМИРОВАНИЯ ЗДОРОВОГО ОБРАЗА ЖИЗНИ ПРЕПОДАВАТЕЛЕЙ И ОБУЧАЮЩИХСЯ В ПЕТРГУ</vt:lpstr>
      <vt:lpstr>ХАТХА-ЙОГА КАК ИНСТРУМЕНТ ФОРМИРОВАНИЯ ЗДОРОВОГО ОБРАЗА ЖИЗНИ ПРЕПОДАВАТЕЛЕЙ И ОБУЧАЮЩИХСЯ В ПЕТРГУ</vt:lpstr>
      <vt:lpstr>ХАТХА-ЙОГА КАК ИНСТРУМЕНТ ФОРМИРОВАНИЯ ЗДОРОВОГО ОБРАЗА ЖИЗНИ ПРЕПОДАВАТЕЛЕЙ И ОБУЧАЮЩИХСЯ В ПЕТРГУ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ХАТХА-ЙОГА КАК ИНСТРУМЕНТ ФОРМИРОВАНИЯ ЗДОРОВОГО ОБРАЗА ЖИЗНИ ПРЕПОДАВАТЕЛЕЙ И ОБУЧАЮЩИХСЯ В ПЕТРГУ</dc:title>
  <dc:creator>admin</dc:creator>
  <cp:lastModifiedBy>admin</cp:lastModifiedBy>
  <cp:revision>21</cp:revision>
  <dcterms:created xsi:type="dcterms:W3CDTF">2018-10-30T17:53:55Z</dcterms:created>
  <dcterms:modified xsi:type="dcterms:W3CDTF">2018-10-30T21:11:00Z</dcterms:modified>
</cp:coreProperties>
</file>