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365-6702-4359-A335-87C80642E537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93D49-E751-45B2-83CD-0B8C9A1CB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4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93D49-E751-45B2-83CD-0B8C9A1CB2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7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народная медицина Карелии XIX века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717032"/>
            <a:ext cx="6040760" cy="2448272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ИФКСИТ, кафедра 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презентации- Пашкова Анна Александровна, старший преподаватель кафедры безопасности жизнедеятельности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кандидат исторических наук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8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инфекционными болезнями осуществлялась в то время также с помощью лекарственных растений. Борьба против холеры в 1830-е годах осуществлялась в Карелии следующим способом: «Двор закутан был в кучи от тлеющих куч можжевельника и смоляных бочонков, в комнатах пахло горькой хлористой известью, ежечасно поили мятным чаем попеременно со смоляной водой, ткались толстые набрюшники и запрещено было детям есть ягоды и пить кислое молоко, сидеть на траве и поздно находиться на дворе»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28141"/>
            <a:ext cx="4912534" cy="3193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479730" cy="3503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населением Карелии XIX века народной медицины сложно оценить однозначно. Определенный терапевтический эффект , без сомнения, давало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траволечение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употребление угля как средства от заболеваний желудочно-кишечного тракта. Можжевельник, часто используемый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прокуривания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помещений в период эпидемии, также известен как природный антисептик. С другой же стороны, для лечения различных заболеваний часто применялись совершенно бесполезные, продиктованные невежеством, а также просто антигуманные и варварские способы, которые не только не могли вылечить человека, но и могли нанести существенный вред. </a:t>
            </a:r>
          </a:p>
        </p:txBody>
      </p:sp>
    </p:spTree>
    <p:extLst>
      <p:ext uri="{BB962C8B-B14F-4D97-AF65-F5344CB8AC3E}">
        <p14:creationId xmlns:p14="http://schemas.microsoft.com/office/powerpoint/2010/main" val="27295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211" y="2967335"/>
            <a:ext cx="8371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медицина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4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медицина - часть альтернативной медицины, которая включает в себя знания о болезнях, методах и средствах лечения, которые передаются в народе из поколения в поколение. </a:t>
            </a:r>
          </a:p>
        </p:txBody>
      </p:sp>
      <p:pic>
        <p:nvPicPr>
          <p:cNvPr id="1026" name="Picture 2" descr="C:\Users\евросеть\Desktop\narodnaya_medicin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53" y="2558044"/>
            <a:ext cx="4189244" cy="281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3429000"/>
            <a:ext cx="4058407" cy="2702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1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для написании данной статьи и написания презентации стала статья К. М. Петрова « Болезни простого народа».</a:t>
            </a:r>
          </a:p>
        </p:txBody>
      </p:sp>
    </p:spTree>
    <p:extLst>
      <p:ext uri="{BB962C8B-B14F-4D97-AF65-F5344CB8AC3E}">
        <p14:creationId xmlns:p14="http://schemas.microsoft.com/office/powerpoint/2010/main" val="2018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Константин Михайлович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920881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Константин Михайлович (1836—1898) — историк, краевед, собиратель фольклора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губернии, основоположник исторической библиографии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Олонецкого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Олонецкую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губернскую гимназию в 1855 г. 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1855 по 1860 гг. — преподаватель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Вытегорского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уездного училища. С 1860 г. — учитель Петрозаводского уездного училища. С 1861 г. — преподаватель русского языка и истории Мариинской женской гимназии Петрозаводска. Делопроизводитель совета Мариинской женской гимназии. Учитель русского языка и письмоводитель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губернской мужской гимназии. Письмоводитель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губернской мужской гимназии. Памятные книжки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 на 1864—1869 гг. 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июля 1874 г. — инспектор народных училищ 2-го округа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 в Вытегре. 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1862 г. член 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Олонецкого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губернского статистического комитета.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Константин Михайлович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августе 1886 г. — в отставке в чине статского советника, жил в С.-Петербурге.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опубликовал Писцовую книга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Обонежской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пятины,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Заонежской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Рождественского погоста, датировав её 1646 г. или 1651 г.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«Учитель» (1863, № 5, 8, 15, 16, 27) были опубликованы образцы детского фольклора, собранного К. М. Петровым (перепечатаны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губернскими ведомостями (1897, № 70, 74, 77).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 и статьи Константина Михайловича Петрова публиковались в «Памятных книжках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губернии», «Журнале Министерства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просвещения», «Русском архиве», «Северном вестнике», «Сыне Отечества», «Учителе», «Русском дневнике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первый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 краеведческий учебник — «Краткое описание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губернии: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Родиноведение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Являлся соавтором «Указателя 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губернским ведомостям» за 1838—1870, 1871—1875, 1876—1880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медицина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квалифицированных медицинских учреждений, самолечения и примитивных понятий о гигиене была высокая смертность. Инфекционные болезни - оспа, корь, холера, скарлатина, сибирская язва и другие если не приводили к смерти, то существенно подрывали иммунитет населения. Холера появлялась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 в 1831, 1848 и 1849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 1853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Распространенными детскими болезнями являлись туберкулез, холера и различные инфекционные заболевания желудочно-кишечного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медицина в Карелии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56166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распространении в Карелии средств народной медицины свидетельствует академик Н.Я.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Озерецковский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посетивший край в конце XVIII века: «Набережные жители сказывали также про карелов, живущих близ шведской границы, где места наибольше лесные, низкие и болотистые, что многие из них имеют на шее зобы, для разбития которых с пользою употребляют корень травы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называемой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Fumaria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bulbosa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Из корня сего делают они с водою крепкий навар, которого пьют много и тем от безобразных своих зобов избавляются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26763"/>
            <a:ext cx="2679044" cy="3500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9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факты из статьи К.М. Петрова «Болезни простого народа»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 краеведа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Олонецкой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 К.М. Петрова «Болезни простого народа» подробно описано самолечение болезней крестьянами российской Карелии в XIX века и справедливо отмечается, что отсутствие сети медицинских учреждений приводило к высокой смертности среди карел. К.М. Петров писал, что лечение болезней производилось следующим способом: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вши, достают ртути и смешивают ее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сероюнамазывают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голову – поневоле вредные паразиты исчезнут.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кашле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дают пить настой из сахарных стручков (кажется, это имеет действие лакрицы), или варят ржаной квашенный раствор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растворница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поносе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собирают с потолка сажу или берут толченый уголь, пережженный хлеб и всыпают в рюмку,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наполненную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Иногда поили настоем из черемухи или из сахарных стручков.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4968552" cy="45259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местах имеют правильное понятие об употреблении полыни, тысячелистника,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трефолиума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травы… В лихорадке и горячке больного заставляют курить табак, хотя он и считается запрещенным зельем; подают курить на том основании, что болезнь чрез это выгоняется. Слыхал я, что иногда достают живого змея и скаченною с него водою моют больного. Давали внутрь разведенную в воде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камфору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нашатырь, воду, скаченную с головы медведя, порошок из осиновой коры, нюхательный табак. Сонного вспрыскивали холодною водою, а если он еще был в состоянии ходить, то заставляли окачиваться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(рассвете) до трех раз, по закате солнца, водою, нашептанною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знахарем».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74547"/>
            <a:ext cx="2675789" cy="2006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636912"/>
            <a:ext cx="2675789" cy="2001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6613" y="4808805"/>
            <a:ext cx="2693342" cy="1788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1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</TotalTime>
  <Words>967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Традиционная народная медицина Карелии XIX века</vt:lpstr>
      <vt:lpstr>Народная медицина</vt:lpstr>
      <vt:lpstr>Источником для написании данной статьи и написания презентации стала статья К. М. Петрова « Болезни простого народа».</vt:lpstr>
      <vt:lpstr>Петров Константин Михайлович</vt:lpstr>
      <vt:lpstr>Петров Константин Михайлович</vt:lpstr>
      <vt:lpstr>Народная медицина</vt:lpstr>
      <vt:lpstr>Народная медицина в Карелии</vt:lpstr>
      <vt:lpstr>Некоторые факты из статьи К.М. Петрова «Болезни простого народа»</vt:lpstr>
      <vt:lpstr>Презентация PowerPoint</vt:lpstr>
      <vt:lpstr>Презентация PowerPoint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Традиционная народная медицина Карелии XIX века</dc:title>
  <dc:creator>Evgesha Ptashinskaya</dc:creator>
  <cp:lastModifiedBy>евросеть</cp:lastModifiedBy>
  <cp:revision>8</cp:revision>
  <dcterms:created xsi:type="dcterms:W3CDTF">2018-09-26T17:06:08Z</dcterms:created>
  <dcterms:modified xsi:type="dcterms:W3CDTF">2018-09-27T17:53:57Z</dcterms:modified>
</cp:coreProperties>
</file>